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30/09/2012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rol de la Acetil-</a:t>
            </a:r>
            <a:r>
              <a:rPr lang="es-ES_tradnl" dirty="0" err="1" smtClean="0"/>
              <a:t>CoA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autor: Tulio Peralta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Acetil-</a:t>
            </a:r>
            <a:r>
              <a:rPr lang="es-ES_tradnl" dirty="0" err="1" smtClean="0"/>
              <a:t>CoA</a:t>
            </a:r>
            <a:r>
              <a:rPr lang="es-ES_tradnl" dirty="0" smtClean="0"/>
              <a:t> juega un rol clave tanto en el catabolismo como así también en el anabolismo.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205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28823" cy="5616624"/>
          </a:xfrm>
        </p:spPr>
      </p:pic>
    </p:spTree>
    <p:extLst>
      <p:ext uri="{BB962C8B-B14F-4D97-AF65-F5344CB8AC3E}">
        <p14:creationId xmlns:p14="http://schemas.microsoft.com/office/powerpoint/2010/main" val="231542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formación de la acetil-</a:t>
            </a:r>
            <a:r>
              <a:rPr lang="es-ES_tradnl" dirty="0" err="1" smtClean="0"/>
              <a:t>CoA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 Acetil-</a:t>
            </a:r>
            <a:r>
              <a:rPr lang="es-ES_tradnl" dirty="0" err="1" smtClean="0"/>
              <a:t>CoA</a:t>
            </a:r>
            <a:r>
              <a:rPr lang="es-ES_tradnl" dirty="0" smtClean="0"/>
              <a:t> se forma a partir del catabolismo de la glucosa, aminoácidos, y ácidos grasos.</a:t>
            </a:r>
          </a:p>
        </p:txBody>
      </p:sp>
    </p:spTree>
    <p:extLst>
      <p:ext uri="{BB962C8B-B14F-4D97-AF65-F5344CB8AC3E}">
        <p14:creationId xmlns:p14="http://schemas.microsoft.com/office/powerpoint/2010/main" val="197778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1" y="2119313"/>
            <a:ext cx="5824040" cy="3603625"/>
          </a:xfrm>
        </p:spPr>
      </p:pic>
    </p:spTree>
    <p:extLst>
      <p:ext uri="{BB962C8B-B14F-4D97-AF65-F5344CB8AC3E}">
        <p14:creationId xmlns:p14="http://schemas.microsoft.com/office/powerpoint/2010/main" val="133162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Formación de Acetil-</a:t>
            </a:r>
            <a:r>
              <a:rPr lang="es-ES_tradnl" dirty="0" err="1" smtClean="0"/>
              <a:t>CoA</a:t>
            </a:r>
            <a:r>
              <a:rPr lang="es-ES_tradnl" dirty="0" smtClean="0"/>
              <a:t> a partir de la glucosa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glucosa se degrada inicialmente por la glucólisis, y el producto final es el </a:t>
            </a:r>
            <a:r>
              <a:rPr lang="es-ES_tradnl" dirty="0" err="1"/>
              <a:t>piruvato</a:t>
            </a:r>
            <a:r>
              <a:rPr lang="es-ES_tradnl" dirty="0"/>
              <a:t> (formado en el </a:t>
            </a:r>
            <a:r>
              <a:rPr lang="es-ES_tradnl" dirty="0" err="1"/>
              <a:t>citosol</a:t>
            </a:r>
            <a:r>
              <a:rPr lang="es-ES_tradnl" dirty="0"/>
              <a:t>). Luego, el </a:t>
            </a:r>
            <a:r>
              <a:rPr lang="es-ES_tradnl" dirty="0" err="1"/>
              <a:t>piruvato</a:t>
            </a:r>
            <a:r>
              <a:rPr lang="es-ES_tradnl" dirty="0"/>
              <a:t> puede seguir la vía anaeróbica y convertirse en lactato, o seguir la vía aeróbica y convertirse en Acetil-</a:t>
            </a:r>
            <a:r>
              <a:rPr lang="es-ES_tradnl" dirty="0" err="1"/>
              <a:t>CoA</a:t>
            </a:r>
            <a:r>
              <a:rPr lang="es-ES_tradnl" dirty="0"/>
              <a:t> (dentro de la mitocondria) para entrar en el ciclo de Krebs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583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22" y="836712"/>
            <a:ext cx="6738136" cy="4918839"/>
          </a:xfrm>
        </p:spPr>
      </p:pic>
    </p:spTree>
    <p:extLst>
      <p:ext uri="{BB962C8B-B14F-4D97-AF65-F5344CB8AC3E}">
        <p14:creationId xmlns:p14="http://schemas.microsoft.com/office/powerpoint/2010/main" val="18554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Formación de Acetil-</a:t>
            </a:r>
            <a:r>
              <a:rPr lang="es-ES_tradnl" dirty="0" err="1" smtClean="0"/>
              <a:t>CoA</a:t>
            </a:r>
            <a:r>
              <a:rPr lang="es-ES_tradnl" dirty="0" smtClean="0"/>
              <a:t> a partir de las proteínas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proteínas son degradadas en aminoácidos, y éstos se pueden convertir en Acetil-</a:t>
            </a:r>
            <a:r>
              <a:rPr lang="es-ES_tradnl" dirty="0" err="1" smtClean="0"/>
              <a:t>CoA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194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Formación de la Acetil-</a:t>
            </a:r>
            <a:r>
              <a:rPr lang="es-ES_tradnl" dirty="0" err="1" smtClean="0"/>
              <a:t>CoA</a:t>
            </a:r>
            <a:r>
              <a:rPr lang="es-ES_tradnl" dirty="0" smtClean="0"/>
              <a:t> a partir de grasas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L</a:t>
            </a:r>
            <a:r>
              <a:rPr lang="es-ES_tradnl" dirty="0" smtClean="0"/>
              <a:t>os triglicéridos son un tipo de grasa y se pueden degradar en ácidos grasos + glicerol</a:t>
            </a:r>
          </a:p>
          <a:p>
            <a:endParaRPr lang="es-ES_tradnl" dirty="0"/>
          </a:p>
          <a:p>
            <a:r>
              <a:rPr lang="es-ES_tradnl" dirty="0" smtClean="0"/>
              <a:t>Los ácidos grasos se </a:t>
            </a:r>
            <a:r>
              <a:rPr lang="es-ES_tradnl" dirty="0" err="1" smtClean="0"/>
              <a:t>catabolizan</a:t>
            </a:r>
            <a:r>
              <a:rPr lang="es-ES_tradnl" dirty="0" smtClean="0"/>
              <a:t> mediante un proceso mitocondrial conocido como beta-oxidación, formándose así Acetil-</a:t>
            </a:r>
            <a:r>
              <a:rPr lang="es-ES_tradnl" dirty="0" err="1" smtClean="0"/>
              <a:t>CoA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Mientras tanto, el otro componente de los triglicéridos, el glicerol, se puede convertir en glucosa mediante un proceso conocido como gluconeogénesis.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06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248472" cy="5760640"/>
          </a:xfrm>
        </p:spPr>
      </p:pic>
    </p:spTree>
    <p:extLst>
      <p:ext uri="{BB962C8B-B14F-4D97-AF65-F5344CB8AC3E}">
        <p14:creationId xmlns:p14="http://schemas.microsoft.com/office/powerpoint/2010/main" val="129363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Destinos de la Acetil-</a:t>
            </a:r>
            <a:r>
              <a:rPr lang="es-ES_tradnl" dirty="0" err="1" smtClean="0"/>
              <a:t>CoA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Acetil-</a:t>
            </a:r>
            <a:r>
              <a:rPr lang="es-ES_tradnl" dirty="0" err="1" smtClean="0"/>
              <a:t>CoA</a:t>
            </a:r>
            <a:r>
              <a:rPr lang="es-ES_tradnl" dirty="0" smtClean="0"/>
              <a:t> tiene 3 destinos posibles: </a:t>
            </a:r>
          </a:p>
          <a:p>
            <a:pPr marL="514350" indent="-514350">
              <a:buAutoNum type="arabicParenR"/>
            </a:pPr>
            <a:r>
              <a:rPr lang="es-ES_tradnl" dirty="0" smtClean="0"/>
              <a:t>Entrar en el ciclo de Krebs </a:t>
            </a:r>
          </a:p>
          <a:p>
            <a:pPr marL="514350" indent="-514350">
              <a:buAutoNum type="arabicParenR"/>
            </a:pPr>
            <a:r>
              <a:rPr lang="es-ES_tradnl" dirty="0" err="1" smtClean="0"/>
              <a:t>Cetogénesis</a:t>
            </a:r>
            <a:r>
              <a:rPr lang="es-ES_tradnl" dirty="0" smtClean="0"/>
              <a:t>: Formación de cuerpos </a:t>
            </a:r>
            <a:r>
              <a:rPr lang="es-ES_tradnl" dirty="0" err="1" smtClean="0"/>
              <a:t>cetónicos</a:t>
            </a:r>
            <a:r>
              <a:rPr lang="es-ES_tradnl" dirty="0" smtClean="0"/>
              <a:t> (moléculas energéticas)</a:t>
            </a:r>
          </a:p>
          <a:p>
            <a:pPr marL="514350" indent="-514350">
              <a:buAutoNum type="arabicParenR"/>
            </a:pPr>
            <a:r>
              <a:rPr lang="es-ES_tradnl" dirty="0" err="1" smtClean="0"/>
              <a:t>Lipogénesis</a:t>
            </a:r>
            <a:r>
              <a:rPr lang="es-ES_tradnl" dirty="0" smtClean="0"/>
              <a:t> (formación de grasas, tanto de colesterol como ácidos grasos)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700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239</Words>
  <Application>Microsoft Office PowerPoint</Application>
  <PresentationFormat>Presentación en pantalla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El rol de la Acetil-CoA  autor: Tulio Peralta</vt:lpstr>
      <vt:lpstr>formación de la acetil-CoA</vt:lpstr>
      <vt:lpstr>Presentación de PowerPoint</vt:lpstr>
      <vt:lpstr>Formación de Acetil-CoA a partir de la glucosa</vt:lpstr>
      <vt:lpstr>Presentación de PowerPoint</vt:lpstr>
      <vt:lpstr>Formación de Acetil-CoA a partir de las proteínas</vt:lpstr>
      <vt:lpstr>Formación de la Acetil-CoA a partir de grasas</vt:lpstr>
      <vt:lpstr>Presentación de PowerPoint</vt:lpstr>
      <vt:lpstr>Destinos de la Acetil-CoA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la Acetil-CoA </dc:title>
  <dc:creator>Tulio</dc:creator>
  <cp:lastModifiedBy>Tulio</cp:lastModifiedBy>
  <cp:revision>6</cp:revision>
  <dcterms:created xsi:type="dcterms:W3CDTF">2012-09-25T01:55:49Z</dcterms:created>
  <dcterms:modified xsi:type="dcterms:W3CDTF">2012-09-30T23:36:17Z</dcterms:modified>
</cp:coreProperties>
</file>